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8da601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气体分子运动的特点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f926ef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气体分子速率分布规律及图像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c3956e522?vop=1&amp;pid=df926ef5e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[河南平顶山2025高二下月考]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氧气很重要的用途是供给呼吸和支持燃烧，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氧气如同食物和水，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是人体必不可少的能源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.如图是氧气分子在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的速率分布图，横坐标表示速率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，纵坐标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表示某一速率区间的分子数占总分子数的百分比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由图可知(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1_1#c3956e522?vop=1&amp;pid=df926ef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c3956e522.bracket?vop=1&amp;pid=df926ef5e&amp;color=0,0,0&amp;vpa=4&amp;vtp=1"/>
          <p:cNvSpPr/>
          <p:nvPr/>
        </p:nvSpPr>
        <p:spPr>
          <a:xfrm>
            <a:off x="7526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1_2#c3956e522?htil=1&amp;vop=1&amp;pid=df926ef5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9108" y="2408877"/>
            <a:ext cx="5212080" cy="305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1_3#c3956e522.choices?htil=1&amp;vop=1&amp;pid=df926ef5e&amp;color=0,0,0&amp;vtp=1&amp;bbb=1&amp;hb=1"/>
          <p:cNvSpPr/>
          <p:nvPr/>
        </p:nvSpPr>
        <p:spPr>
          <a:xfrm>
            <a:off x="722376" y="2334074"/>
            <a:ext cx="5404104" cy="2710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A.若温度升高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，氧气分子中速率小的分子所占的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比例增大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.每一个氧气分子随着温度的升高其速率都增大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.同一温度下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，中等速率的氧气分子数所占的比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例较大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.随着温度的升高，氧气分子的平均速率变小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c3956e522?vop=1&amp;vop=1&amp;pid=df926ef5e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随着温度的升高,氧气分子中速率大的分子所占的比例增大,A错误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；温度升高使得氧气分子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的平均速率增大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,不是每一个氧气分子的速率都增大,B错误；同一温度下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,中等速率的氧气分子数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所占的比例较大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,即氧气分子呈现“中间多、两头少”的分布规律,C正确；温度升高后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,氧气分子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的平均速率变大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5_1#c3956e522?vop=1&amp;vop=1&amp;pid=df926ef5e&amp;color=0,0,0&amp;mp=1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解答气体分子运动特点的问题时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,关键是认识到单个或少量分子的运动是“个别行为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”,具有不确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.气体分子的运动特点是对大量分子而言的,大量分子的运动是“集体行为”,遵循“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中间多、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两头少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”的规律.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1429cb696?vop=1&amp;pid=df926ef5e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[山东枣庄2025高二下联考]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如图所示为氧气分子在不同温度下的气体分子速率分布规律图像，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图中实线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1、2对应的温度分别为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1429cb696?vop=1&amp;pid=df926ef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17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1429cb696.bracket?vop=1&amp;pid=df926ef5e&amp;color=0,0,0&amp;vpa=5&amp;vtp=1"/>
          <p:cNvSpPr/>
          <p:nvPr/>
        </p:nvSpPr>
        <p:spPr>
          <a:xfrm>
            <a:off x="7348855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6_2#1429cb696?htil=2&amp;vop=1&amp;pid=df926ef5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8451" y="1951677"/>
            <a:ext cx="4352544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6_3#1429cb696.choices?htil=2&amp;vop=1&amp;pid=df926ef5e&amp;color=0,0,0&amp;vtp=1&amp;bbb=1&amp;hb=1"/>
              <p:cNvSpPr/>
              <p:nvPr/>
            </p:nvSpPr>
            <p:spPr>
              <a:xfrm>
                <a:off x="722376" y="1824677"/>
                <a:ext cx="6263640" cy="318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温度下，某一速率区间的分子数占比可能相同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温度下的氧气混合后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，对应的分子速率分布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规律曲线与横轴围成的面积为曲线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1和曲线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2下方的面积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温度下的氧气混合后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，对应的分子速率分布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规律曲线可能是图中的虚线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6_3#1429cb696.choices?htil=2&amp;vop=1&amp;pid=df926ef5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6263640" cy="3180334"/>
              </a:xfrm>
              <a:prstGeom prst="rect">
                <a:avLst/>
              </a:prstGeom>
              <a:blipFill rotWithShape="1">
                <a:blip r:embed="rId3"/>
                <a:stretch>
                  <a:fillRect l="-6" t="-10" r="-85" b="-14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1429cb696?vop=1&amp;vop=1&amp;pid=df926ef5e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温度越高,分子热运动越剧烈,速率大的分子所占的比例越大,由题图可知,曲线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2速率大的分子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所占的比例比曲线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1速率大的分子所占的比例大,故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,A错误；曲线1和曲线2有一个交点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点对应的速率区间的分子数占比相同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；气体分子速率分布规律曲线与横轴围成的面积均为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,即曲线1、曲线2以及将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温度下的氧气混合后对应的曲线与横轴围成的面积都为1,C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温度下的氧气混合后,混合气体的温度介于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之间,曲线的峰应介于曲线1和2之间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可能为题图中的虚线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1429cb696?vop=1&amp;vop=1&amp;pid=df926ef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2067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0_1#1429cb696?vop=1&amp;vop=1&amp;pid=df926ef5e&amp;color=0,0,0&amp;mp=1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气体分子速率分布规律曲线的特点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：（1）温度升高,速率大的分子所占比例变大；（2）中间多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,两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头少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；（3）曲线与横轴围成的面积为1；（4）高温气体分子曲线的峰对应的速率值大,百分比低.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88955638.fixed?pid=149cf16e2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e88955638.fixed?pid=149cf16e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气体分子速率分布的统计规律</a:t>
            </a:r>
            <a:endParaRPr lang="en-US" altLang="zh-CN" sz="4400" dirty="0"/>
          </a:p>
        </p:txBody>
      </p:sp>
      <p:pic>
        <p:nvPicPr>
          <p:cNvPr id="4" name="C_3#e88955638.fixed?pid=149cf16e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88955638.fixed?pid=149cf16e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47a30ef00?vop=1&amp;pid=38da6010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1.在没有外界影响的情况下，密闭容器内的气体静置足够长时间后，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47a30ef00.bracket?vop=1&amp;pid=38da60105&amp;color=0,0,0&amp;vpa=1&amp;vtp=1"/>
          <p:cNvSpPr/>
          <p:nvPr/>
        </p:nvSpPr>
        <p:spPr>
          <a:xfrm>
            <a:off x="9248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47a30ef00.choices?vop=1&amp;pid=38da60105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.分子的无规则运动停息下来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.每个分子的速度大小均相等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C.每个分子的动能保持不变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.分子的密集程度保持不变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47a30ef00?vop=1&amp;vop=1&amp;pid=38da60105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分子永不停息地做无规则运动,与静置时间长短无关,故A错误；分子做无规则运动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,速率有大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,各个分子的动能也有大有小,而且在不断改变,故B、C错误；由于容器密闭,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所以气体体积不变,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则分子的密集程度保持不变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74df68211?vop=1&amp;pid=38da6010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对于气体分子的运动，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74df68211.bracket?vop=1&amp;pid=38da60105&amp;color=0,0,0&amp;vpa=2&amp;vtp=1&amp;bbb=1"/>
          <p:cNvSpPr/>
          <p:nvPr/>
        </p:nvSpPr>
        <p:spPr>
          <a:xfrm>
            <a:off x="6759639" y="969265"/>
            <a:ext cx="5588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sp>
        <p:nvSpPr>
          <p:cNvPr id="4" name="QC_5_BD.4_2#74df68211.choices?vop=1&amp;pid=38da60105&amp;color=0,0,0&amp;vtp=1&amp;bbb=1&amp;hb=1"/>
          <p:cNvSpPr/>
          <p:nvPr/>
        </p:nvSpPr>
        <p:spPr>
          <a:xfrm>
            <a:off x="722376" y="1436497"/>
            <a:ext cx="10753344" cy="2253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A.一定温度下某理想气体的分子的碰撞虽然十分频繁，但同一时刻，每个分子的速率都相等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.一定温度下某理想气体的分子速率一般不相等，但速率很大和速率很小的分子数目相对较少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.一定温度下某理想气体的分子做杂乱无章的运动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，可能会出现某一时刻所有分子都朝同一方向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运动的情况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.一定温度下的某理想气体，当温度升高时，其中某10个分子的平均速率可能减小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74df68211?vop=1&amp;vop=1&amp;pid=38da60105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一定温度下某理想气体的分子碰撞十分频繁，单个分子运动杂乱无章，速率不等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，但大量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分子的运动遵从统计规律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，速率很大和速率很小的分子数目相对较少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，向各个方向运动的分子数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目相等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，A、C错误，B正确；理想气体温度升高时，大量分子平均速率增大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，但个别或少量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如10个）分子的平均速率有可能减小，D正确.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a88f92104?vop=1&amp;pid=df926ef5e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3.大量气体分子做无规则运动，速率有的大，有的小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.当气体温度由某一较低温度升高到某一较高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温度时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下列关于分子速率的说法正确的是(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a88f92104.bracket?vop=1&amp;pid=df926ef5e&amp;color=0,0,0&amp;vpa=3&amp;vtp=1"/>
          <p:cNvSpPr/>
          <p:nvPr/>
        </p:nvSpPr>
        <p:spPr>
          <a:xfrm>
            <a:off x="5735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a88f92104.choices?vop=1&amp;pid=df926ef5e&amp;color=0,0,0&amp;vtp=1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A.每一个气体分子的速率均增大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.在不同速率范围内，分子数的分布是均匀的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.气体分子的速率分布不再呈“中间多、两头少”的分布规律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.气体分子的速率分布仍然呈“中间多、两头少”的分布规律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a88f92104?vop=1&amp;vop=1&amp;pid=df926ef5e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温度升高时，气体分子的平均速率增大，但是并非每一个气体分子的速率均增大，A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在不同速率范围内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，分子数的分布是不均匀的，温度越高，速率较大的分子占的比例越大，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；温度升高，气体分子的速率分布仍然呈“中间多、两头少”的分布规律，C错误，D正确.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a88f92104?vop=1&amp;vop=1&amp;pid=df926ef5e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解答气体分子运动特点的问题时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，关键是认识到单个或少量分子的运动是“个别行为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”，具有不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确定性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.气体分子的运动特点是对大量分子而言的，大量分子的运动是“集体行为”，遵循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“中间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、两头少”的规律.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2073</Words>
  <Application>WPS 演示</Application>
  <PresentationFormat>宽屏</PresentationFormat>
  <Paragraphs>98</Paragraphs>
  <Slides>16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Calibri</vt:lpstr>
      <vt:lpstr>Arial Unicode MS</vt:lpstr>
      <vt:lpstr>仿宋</vt:lpstr>
      <vt:lpstr>仿宋</vt:lpstr>
      <vt:lpstr>Cambria Math</vt:lpstr>
      <vt:lpstr>Cambria Math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2025-10-23T03:29:00Z</dcterms:created>
  <dcterms:modified xsi:type="dcterms:W3CDTF">2025-10-27T00:55:26Z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EE2C8D306759490BABCF3355128DE284_12</vt:lpwstr>
  </property>
  <property fmtid="{D5CDD505-2E9C-101B-9397-08002B2CF9AE}" pid="3" name="KSOProductBuildVer">
    <vt:lpwstr>2052-12.1.0.23125</vt:lpwstr>
  </property>
</Properties>
</file>